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7"/>
  </p:notesMasterIdLst>
  <p:handoutMasterIdLst>
    <p:handoutMasterId r:id="rId8"/>
  </p:handoutMasterIdLst>
  <p:sldIdLst>
    <p:sldId id="256" r:id="rId5"/>
    <p:sldId id="264" r:id="rId6"/>
  </p:sldIdLst>
  <p:sldSz cx="12192000" cy="6858000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urore BARBEZ" initials="AB" lastIdx="1" clrIdx="0">
    <p:extLst>
      <p:ext uri="{19B8F6BF-5375-455C-9EA6-DF929625EA0E}">
        <p15:presenceInfo xmlns:p15="http://schemas.microsoft.com/office/powerpoint/2012/main" userId="Aurore BARBEZ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4020A"/>
    <a:srgbClr val="FF5963"/>
    <a:srgbClr val="23135E"/>
    <a:srgbClr val="FF3300"/>
    <a:srgbClr val="FFFFFF"/>
    <a:srgbClr val="512EC6"/>
    <a:srgbClr val="EA515A"/>
    <a:srgbClr val="23145F"/>
    <a:srgbClr val="D60093"/>
    <a:srgbClr val="A5D5E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25" autoAdjust="0"/>
    <p:restoredTop sz="93342" autoAdjust="0"/>
  </p:normalViewPr>
  <p:slideViewPr>
    <p:cSldViewPr snapToGrid="0" snapToObjects="1">
      <p:cViewPr varScale="1">
        <p:scale>
          <a:sx n="105" d="100"/>
          <a:sy n="105" d="100"/>
        </p:scale>
        <p:origin x="120" y="138"/>
      </p:cViewPr>
      <p:guideLst/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notesMaster" Target="notesMasters/notesMaster1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viewProps" Target="viewProps.xml"/><Relationship Id="rId5" Type="http://schemas.openxmlformats.org/officeDocument/2006/relationships/slide" Target="slides/slide1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1562CB1-5516-5F4C-A54E-5711F5A230CD}" type="datetimeFigureOut">
              <a:rPr lang="fr-FR" smtClean="0"/>
              <a:t>19/11/2024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2F5EE7-9F79-774B-A11D-0188A5B443A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6792903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71AC003-25EF-5C4A-B60E-A19F912B1C18}" type="datetimeFigureOut">
              <a:rPr lang="fr-FR" smtClean="0"/>
              <a:t>19/11/2024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5B2BAA-9291-CB40-A1BE-892997CFD33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476134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 ble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-17122"/>
            <a:ext cx="12192000" cy="6858000"/>
          </a:xfrm>
          <a:prstGeom prst="rect">
            <a:avLst/>
          </a:prstGeom>
          <a:blipFill>
            <a:blip r:embed="rId2"/>
            <a:stretch>
              <a:fillRect t="134" b="-135"/>
            </a:stretch>
          </a:blip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/>
          </a:p>
        </p:txBody>
      </p:sp>
      <p:sp>
        <p:nvSpPr>
          <p:cNvPr id="5" name="Titre 1">
            <a:extLst>
              <a:ext uri="{FF2B5EF4-FFF2-40B4-BE49-F238E27FC236}">
                <a16:creationId xmlns:a16="http://schemas.microsoft.com/office/drawing/2014/main" id="{A8D8F5E5-BA9E-CF4D-A29D-73EFBE0D2DCF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326233" y="1148489"/>
            <a:ext cx="7659014" cy="3079697"/>
          </a:xfrm>
        </p:spPr>
        <p:txBody>
          <a:bodyPr anchor="b">
            <a:noAutofit/>
          </a:bodyPr>
          <a:lstStyle>
            <a:lvl1pPr indent="0" algn="r">
              <a:lnSpc>
                <a:spcPct val="100000"/>
              </a:lnSpc>
              <a:spcBef>
                <a:spcPts val="0"/>
              </a:spcBef>
              <a:defRPr sz="6600" b="1">
                <a:solidFill>
                  <a:schemeClr val="bg1"/>
                </a:solidFill>
                <a:latin typeface="Montserrat" pitchFamily="2" charset="77"/>
              </a:defRPr>
            </a:lvl1pPr>
          </a:lstStyle>
          <a:p>
            <a:r>
              <a:rPr lang="fr-FR" dirty="0"/>
              <a:t>Cliquez pour ajouter un titre</a:t>
            </a:r>
          </a:p>
        </p:txBody>
      </p:sp>
      <p:sp>
        <p:nvSpPr>
          <p:cNvPr id="7" name="Sous-titre 2">
            <a:extLst>
              <a:ext uri="{FF2B5EF4-FFF2-40B4-BE49-F238E27FC236}">
                <a16:creationId xmlns:a16="http://schemas.microsoft.com/office/drawing/2014/main" id="{CDF47EEE-4FAF-1746-9218-D5FAF7546A1D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2326232" y="4337140"/>
            <a:ext cx="7659013" cy="907863"/>
          </a:xfrm>
        </p:spPr>
        <p:txBody>
          <a:bodyPr>
            <a:normAutofit/>
          </a:bodyPr>
          <a:lstStyle>
            <a:lvl1pPr marL="0" indent="0" algn="r">
              <a:buNone/>
              <a:defRPr sz="2400" b="1">
                <a:solidFill>
                  <a:srgbClr val="EA515A"/>
                </a:solidFill>
                <a:latin typeface="Montserrat" pitchFamily="2" charset="77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dirty="0"/>
              <a:t>Cliquez pour ajouter un sous titre</a:t>
            </a:r>
          </a:p>
        </p:txBody>
      </p:sp>
    </p:spTree>
    <p:extLst>
      <p:ext uri="{BB962C8B-B14F-4D97-AF65-F5344CB8AC3E}">
        <p14:creationId xmlns:p14="http://schemas.microsoft.com/office/powerpoint/2010/main" val="30389528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itre avec visuel s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pour une image  4"/>
          <p:cNvSpPr>
            <a:spLocks noGrp="1"/>
          </p:cNvSpPr>
          <p:nvPr>
            <p:ph type="pic" sz="quarter" idx="10" hasCustomPrompt="1"/>
          </p:nvPr>
        </p:nvSpPr>
        <p:spPr>
          <a:xfrm>
            <a:off x="-53787" y="0"/>
            <a:ext cx="6572410" cy="6858000"/>
          </a:xfrm>
          <a:solidFill>
            <a:schemeClr val="bg1">
              <a:lumMod val="85000"/>
            </a:schemeClr>
          </a:solidFill>
        </p:spPr>
        <p:txBody>
          <a:bodyPr lIns="0" tIns="900000" rIns="0" bIns="0" anchor="ctr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200"/>
            </a:lvl1pPr>
          </a:lstStyle>
          <a:p>
            <a:pPr lvl="0"/>
            <a:r>
              <a:rPr lang="fr-FR" noProof="0" dirty="0"/>
              <a:t>Zone image : Pour intégrer un visuel, glissez-déposez une image ou utilisez l’onglet « image » dans votre barre d’outils</a:t>
            </a:r>
          </a:p>
        </p:txBody>
      </p:sp>
      <p:sp>
        <p:nvSpPr>
          <p:cNvPr id="7" name="Espace réservé du texte 6"/>
          <p:cNvSpPr>
            <a:spLocks noGrp="1"/>
          </p:cNvSpPr>
          <p:nvPr>
            <p:ph type="body" sz="quarter" idx="11" hasCustomPrompt="1"/>
          </p:nvPr>
        </p:nvSpPr>
        <p:spPr>
          <a:xfrm>
            <a:off x="5809129" y="0"/>
            <a:ext cx="6382871" cy="6858000"/>
          </a:xfrm>
          <a:blipFill dpi="0" rotWithShape="1">
            <a:blip r:embed="rId2"/>
            <a:srcRect/>
            <a:stretch>
              <a:fillRect l="-91000" t="134" b="-135"/>
            </a:stretch>
          </a:blipFill>
        </p:spPr>
        <p:txBody>
          <a:bodyPr>
            <a:normAutofit/>
          </a:bodyPr>
          <a:lstStyle>
            <a:lvl1pPr marL="0" indent="0" algn="ctr">
              <a:buNone/>
              <a:defRPr sz="1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pPr lvl="0"/>
            <a:r>
              <a:rPr lang="en-GB" dirty="0"/>
              <a:t> </a:t>
            </a:r>
          </a:p>
        </p:txBody>
      </p:sp>
      <p:sp>
        <p:nvSpPr>
          <p:cNvPr id="6" name="Titre 1">
            <a:extLst>
              <a:ext uri="{FF2B5EF4-FFF2-40B4-BE49-F238E27FC236}">
                <a16:creationId xmlns:a16="http://schemas.microsoft.com/office/drawing/2014/main" id="{A26D2740-9210-C543-9F04-003EE8FD3A1A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902599" y="1367943"/>
            <a:ext cx="2601772" cy="1817164"/>
          </a:xfrm>
        </p:spPr>
        <p:txBody>
          <a:bodyPr>
            <a:noAutofit/>
          </a:bodyPr>
          <a:lstStyle>
            <a:lvl1pPr algn="r">
              <a:defRPr sz="12000" b="1">
                <a:solidFill>
                  <a:schemeClr val="bg1"/>
                </a:solidFill>
                <a:latin typeface="Montserrat" pitchFamily="2" charset="77"/>
              </a:defRPr>
            </a:lvl1pPr>
          </a:lstStyle>
          <a:p>
            <a:r>
              <a:rPr lang="fr-FR" dirty="0"/>
              <a:t>N°.</a:t>
            </a:r>
          </a:p>
        </p:txBody>
      </p:sp>
      <p:sp>
        <p:nvSpPr>
          <p:cNvPr id="8" name="Sous-titre 2">
            <a:extLst>
              <a:ext uri="{FF2B5EF4-FFF2-40B4-BE49-F238E27FC236}">
                <a16:creationId xmlns:a16="http://schemas.microsoft.com/office/drawing/2014/main" id="{8A9C676A-1F02-D146-AD8F-096AFAC3960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629755" y="3284525"/>
            <a:ext cx="3874616" cy="2699307"/>
          </a:xfrm>
        </p:spPr>
        <p:txBody>
          <a:bodyPr>
            <a:norm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None/>
              <a:defRPr sz="2500" b="1">
                <a:solidFill>
                  <a:srgbClr val="FFFFFF"/>
                </a:solidFill>
                <a:latin typeface="Montserrat" pitchFamily="2" charset="77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Modifiez le style des sous-titres du masque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3882725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itre bleu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re 1">
            <a:extLst>
              <a:ext uri="{FF2B5EF4-FFF2-40B4-BE49-F238E27FC236}">
                <a16:creationId xmlns:a16="http://schemas.microsoft.com/office/drawing/2014/main" id="{9405F2F4-7E2E-5249-80DB-21D23C0D63A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459323" y="1623975"/>
            <a:ext cx="2601772" cy="1817164"/>
          </a:xfrm>
        </p:spPr>
        <p:txBody>
          <a:bodyPr>
            <a:noAutofit/>
          </a:bodyPr>
          <a:lstStyle>
            <a:lvl1pPr algn="r">
              <a:defRPr sz="12000" b="1">
                <a:solidFill>
                  <a:schemeClr val="bg1"/>
                </a:solidFill>
                <a:latin typeface="Montserrat" pitchFamily="2" charset="77"/>
              </a:defRPr>
            </a:lvl1pPr>
          </a:lstStyle>
          <a:p>
            <a:r>
              <a:rPr lang="fr-FR" dirty="0"/>
              <a:t>N°.</a:t>
            </a:r>
          </a:p>
        </p:txBody>
      </p:sp>
      <p:sp>
        <p:nvSpPr>
          <p:cNvPr id="12" name="Sous-titre 2">
            <a:extLst>
              <a:ext uri="{FF2B5EF4-FFF2-40B4-BE49-F238E27FC236}">
                <a16:creationId xmlns:a16="http://schemas.microsoft.com/office/drawing/2014/main" id="{B5A4DBAB-425C-D24E-B68A-CC1B54A5AF6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474720" y="3540557"/>
            <a:ext cx="5586375" cy="2699307"/>
          </a:xfrm>
        </p:spPr>
        <p:txBody>
          <a:bodyPr>
            <a:norm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None/>
              <a:defRPr sz="2500" b="1">
                <a:solidFill>
                  <a:srgbClr val="FFFFFF"/>
                </a:solidFill>
                <a:latin typeface="Montserrat" pitchFamily="2" charset="77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Modifiez le style des sous-titres du masque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93692203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itre corail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re 1">
            <a:extLst>
              <a:ext uri="{FF2B5EF4-FFF2-40B4-BE49-F238E27FC236}">
                <a16:creationId xmlns:a16="http://schemas.microsoft.com/office/drawing/2014/main" id="{9405F2F4-7E2E-5249-80DB-21D23C0D63A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459323" y="1623975"/>
            <a:ext cx="2601772" cy="1817164"/>
          </a:xfrm>
        </p:spPr>
        <p:txBody>
          <a:bodyPr>
            <a:noAutofit/>
          </a:bodyPr>
          <a:lstStyle>
            <a:lvl1pPr algn="r">
              <a:defRPr sz="12000" b="1">
                <a:solidFill>
                  <a:schemeClr val="bg1"/>
                </a:solidFill>
                <a:latin typeface="Montserrat" pitchFamily="2" charset="77"/>
              </a:defRPr>
            </a:lvl1pPr>
          </a:lstStyle>
          <a:p>
            <a:r>
              <a:rPr lang="fr-FR" dirty="0"/>
              <a:t>N°.</a:t>
            </a:r>
          </a:p>
        </p:txBody>
      </p:sp>
      <p:sp>
        <p:nvSpPr>
          <p:cNvPr id="12" name="Sous-titre 2">
            <a:extLst>
              <a:ext uri="{FF2B5EF4-FFF2-40B4-BE49-F238E27FC236}">
                <a16:creationId xmlns:a16="http://schemas.microsoft.com/office/drawing/2014/main" id="{B5A4DBAB-425C-D24E-B68A-CC1B54A5AF6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474720" y="3540557"/>
            <a:ext cx="5586375" cy="2699307"/>
          </a:xfrm>
        </p:spPr>
        <p:txBody>
          <a:bodyPr>
            <a:norm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None/>
              <a:defRPr sz="2500" b="1">
                <a:solidFill>
                  <a:srgbClr val="FFFFFF"/>
                </a:solidFill>
                <a:latin typeface="Montserrat" pitchFamily="2" charset="77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Modifiez le style des sous-titres du masque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21899237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1 contenu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re 1">
            <a:extLst>
              <a:ext uri="{FF2B5EF4-FFF2-40B4-BE49-F238E27FC236}">
                <a16:creationId xmlns:a16="http://schemas.microsoft.com/office/drawing/2014/main" id="{0390DB83-52DD-F942-935E-24D8E8D0956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09600" y="274638"/>
            <a:ext cx="10972800" cy="1143000"/>
          </a:xfrm>
        </p:spPr>
        <p:txBody>
          <a:bodyPr/>
          <a:lstStyle/>
          <a:p>
            <a:r>
              <a:rPr lang="fr-FR" dirty="0"/>
              <a:t>CLIQUEZ POUR AJOUTER UN TITRE</a:t>
            </a:r>
          </a:p>
        </p:txBody>
      </p:sp>
      <p:sp>
        <p:nvSpPr>
          <p:cNvPr id="22" name="Espace réservé du contenu 2">
            <a:extLst>
              <a:ext uri="{FF2B5EF4-FFF2-40B4-BE49-F238E27FC236}">
                <a16:creationId xmlns:a16="http://schemas.microsoft.com/office/drawing/2014/main" id="{03478663-6CE3-8247-A25C-AB55E249B29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600201"/>
            <a:ext cx="10972800" cy="4525963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23" name="Espace réservé du pied de page 4">
            <a:extLst>
              <a:ext uri="{FF2B5EF4-FFF2-40B4-BE49-F238E27FC236}">
                <a16:creationId xmlns:a16="http://schemas.microsoft.com/office/drawing/2014/main" id="{86B81429-F9D1-3C4D-8AE0-A12FF4F3AD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87086" y="6361714"/>
            <a:ext cx="5217827" cy="365125"/>
          </a:xfrm>
          <a:solidFill>
            <a:schemeClr val="bg1">
              <a:alpha val="63000"/>
            </a:schemeClr>
          </a:solidFill>
        </p:spPr>
        <p:txBody>
          <a:bodyPr/>
          <a:lstStyle>
            <a:lvl1pPr algn="ctr">
              <a:defRPr/>
            </a:lvl1pPr>
          </a:lstStyle>
          <a:p>
            <a:r>
              <a:rPr lang="fr-FR" dirty="0"/>
              <a:t>TITRE DE LA PRÉSENTATION - Grand Paris Aménagement</a:t>
            </a:r>
          </a:p>
        </p:txBody>
      </p:sp>
      <p:sp>
        <p:nvSpPr>
          <p:cNvPr id="24" name="Espace réservé du numéro de diapositive 5">
            <a:extLst>
              <a:ext uri="{FF2B5EF4-FFF2-40B4-BE49-F238E27FC236}">
                <a16:creationId xmlns:a16="http://schemas.microsoft.com/office/drawing/2014/main" id="{E81FB94F-ABFE-1C40-BECB-4108E773AC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92328" y="6356351"/>
            <a:ext cx="377252" cy="365125"/>
          </a:xfrm>
        </p:spPr>
        <p:txBody>
          <a:bodyPr/>
          <a:lstStyle/>
          <a:p>
            <a:fld id="{FA744E0A-3EEC-924D-9FCF-6630CD724768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25" name="Espace réservé de la date 3">
            <a:extLst>
              <a:ext uri="{FF2B5EF4-FFF2-40B4-BE49-F238E27FC236}">
                <a16:creationId xmlns:a16="http://schemas.microsoft.com/office/drawing/2014/main" id="{7356A658-788F-354A-9E3B-636131A29F6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004277" y="6356351"/>
            <a:ext cx="749509" cy="365125"/>
          </a:xfrm>
          <a:solidFill>
            <a:schemeClr val="bg1">
              <a:alpha val="58590"/>
            </a:schemeClr>
          </a:solidFill>
        </p:spPr>
        <p:txBody>
          <a:bodyPr/>
          <a:lstStyle>
            <a:lvl1pPr algn="ctr">
              <a:defRPr/>
            </a:lvl1pPr>
          </a:lstStyle>
          <a:p>
            <a:fld id="{17F1DEB3-21F1-F240-91BF-B0FEF8440131}" type="datetime1">
              <a:rPr lang="fr-FR" smtClean="0"/>
              <a:pPr/>
              <a:t>19/11/2024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6515942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2 contenus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fr-FR" dirty="0"/>
              <a:t>CLIQUEZ POUR AJOUTER UN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09600" y="1600201"/>
            <a:ext cx="5347742" cy="4525963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3487086" y="6361714"/>
            <a:ext cx="5217827" cy="365125"/>
          </a:xfrm>
          <a:solidFill>
            <a:schemeClr val="bg1">
              <a:alpha val="63000"/>
            </a:schemeClr>
          </a:solidFill>
        </p:spPr>
        <p:txBody>
          <a:bodyPr/>
          <a:lstStyle>
            <a:lvl1pPr algn="ctr">
              <a:defRPr/>
            </a:lvl1pPr>
          </a:lstStyle>
          <a:p>
            <a:r>
              <a:rPr lang="fr-FR" dirty="0"/>
              <a:t>TITRE DE LA PRÉSENTATION - Grand Paris Aménagement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11692328" y="6356351"/>
            <a:ext cx="377252" cy="365125"/>
          </a:xfrm>
        </p:spPr>
        <p:txBody>
          <a:bodyPr/>
          <a:lstStyle/>
          <a:p>
            <a:fld id="{FA744E0A-3EEC-924D-9FCF-6630CD724768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3004277" y="6356351"/>
            <a:ext cx="749509" cy="365125"/>
          </a:xfrm>
          <a:solidFill>
            <a:schemeClr val="bg1">
              <a:alpha val="58590"/>
            </a:schemeClr>
          </a:solidFill>
        </p:spPr>
        <p:txBody>
          <a:bodyPr/>
          <a:lstStyle>
            <a:lvl1pPr algn="ctr">
              <a:defRPr/>
            </a:lvl1pPr>
          </a:lstStyle>
          <a:p>
            <a:fld id="{17F1DEB3-21F1-F240-91BF-B0FEF8440131}" type="datetime1">
              <a:rPr lang="fr-FR" smtClean="0"/>
              <a:pPr/>
              <a:t>19/11/2024</a:t>
            </a:fld>
            <a:endParaRPr lang="fr-FR" dirty="0"/>
          </a:p>
        </p:txBody>
      </p:sp>
      <p:sp>
        <p:nvSpPr>
          <p:cNvPr id="7" name="Espace réservé du contenu 2">
            <a:extLst>
              <a:ext uri="{FF2B5EF4-FFF2-40B4-BE49-F238E27FC236}">
                <a16:creationId xmlns:a16="http://schemas.microsoft.com/office/drawing/2014/main" id="{221FF6FD-2577-BC4F-BA79-3120B842BA0C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6213424" y="1600201"/>
            <a:ext cx="5347742" cy="4525963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338209647"/>
      </p:ext>
    </p:extLst>
  </p:cSld>
  <p:clrMapOvr>
    <a:masterClrMapping/>
  </p:clrMapOvr>
  <p:transition spd="slow">
    <p:wipe dir="r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3 contenu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fr-FR" dirty="0"/>
              <a:t>CLIQUEZ POUR AJOUTER UN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09600" y="1600201"/>
            <a:ext cx="1998689" cy="4525963"/>
          </a:xfrm>
        </p:spPr>
        <p:txBody>
          <a:bodyPr>
            <a:normAutofit/>
          </a:bodyPr>
          <a:lstStyle>
            <a:lvl1pPr>
              <a:defRPr sz="1800"/>
            </a:lvl1pPr>
          </a:lstStyle>
          <a:p>
            <a:pPr lvl="0"/>
            <a:r>
              <a:rPr lang="fr-FR" dirty="0"/>
              <a:t>Cliquez pour ajouter du texte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3487086" y="6361714"/>
            <a:ext cx="5217827" cy="365125"/>
          </a:xfrm>
          <a:solidFill>
            <a:schemeClr val="bg1">
              <a:alpha val="63000"/>
            </a:schemeClr>
          </a:solidFill>
        </p:spPr>
        <p:txBody>
          <a:bodyPr/>
          <a:lstStyle>
            <a:lvl1pPr algn="ctr">
              <a:defRPr/>
            </a:lvl1pPr>
          </a:lstStyle>
          <a:p>
            <a:r>
              <a:rPr lang="fr-FR" dirty="0"/>
              <a:t>TITRE DE LA PRÉSENTATION - Grand Paris Aménagement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11692328" y="6356351"/>
            <a:ext cx="377252" cy="365125"/>
          </a:xfrm>
        </p:spPr>
        <p:txBody>
          <a:bodyPr/>
          <a:lstStyle/>
          <a:p>
            <a:fld id="{FA744E0A-3EEC-924D-9FCF-6630CD724768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3004277" y="6356351"/>
            <a:ext cx="749509" cy="365125"/>
          </a:xfrm>
          <a:solidFill>
            <a:schemeClr val="bg1">
              <a:alpha val="58590"/>
            </a:schemeClr>
          </a:solidFill>
        </p:spPr>
        <p:txBody>
          <a:bodyPr/>
          <a:lstStyle>
            <a:lvl1pPr algn="ctr">
              <a:defRPr/>
            </a:lvl1pPr>
          </a:lstStyle>
          <a:p>
            <a:fld id="{17F1DEB3-21F1-F240-91BF-B0FEF8440131}" type="datetime1">
              <a:rPr lang="fr-FR" smtClean="0"/>
              <a:pPr/>
              <a:t>19/11/2024</a:t>
            </a:fld>
            <a:endParaRPr lang="fr-FR" dirty="0"/>
          </a:p>
        </p:txBody>
      </p:sp>
      <p:sp>
        <p:nvSpPr>
          <p:cNvPr id="7" name="Espace réservé du contenu 2">
            <a:extLst>
              <a:ext uri="{FF2B5EF4-FFF2-40B4-BE49-F238E27FC236}">
                <a16:creationId xmlns:a16="http://schemas.microsoft.com/office/drawing/2014/main" id="{221FF6FD-2577-BC4F-BA79-3120B842BA0C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7288967" y="1600201"/>
            <a:ext cx="4272198" cy="4525963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8" name="Espace réservé du contenu 2">
            <a:extLst>
              <a:ext uri="{FF2B5EF4-FFF2-40B4-BE49-F238E27FC236}">
                <a16:creationId xmlns:a16="http://schemas.microsoft.com/office/drawing/2014/main" id="{A790A9BA-E772-5D41-BA58-D4D2743E2F58}"/>
              </a:ext>
            </a:extLst>
          </p:cNvPr>
          <p:cNvSpPr>
            <a:spLocks noGrp="1"/>
          </p:cNvSpPr>
          <p:nvPr>
            <p:ph idx="14"/>
          </p:nvPr>
        </p:nvSpPr>
        <p:spPr>
          <a:xfrm>
            <a:off x="2812529" y="1600201"/>
            <a:ext cx="4272198" cy="4525963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623222343"/>
      </p:ext>
    </p:extLst>
  </p:cSld>
  <p:clrMapOvr>
    <a:masterClrMapping/>
  </p:clrMapOvr>
  <p:transition spd="slow"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 corai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-17122"/>
            <a:ext cx="12192000" cy="6858000"/>
          </a:xfrm>
          <a:prstGeom prst="rect">
            <a:avLst/>
          </a:prstGeom>
          <a:blipFill>
            <a:blip r:embed="rId2"/>
            <a:stretch>
              <a:fillRect t="134" b="-135"/>
            </a:stretch>
          </a:blip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/>
          </a:p>
        </p:txBody>
      </p:sp>
      <p:sp>
        <p:nvSpPr>
          <p:cNvPr id="5" name="Titre 1">
            <a:extLst>
              <a:ext uri="{FF2B5EF4-FFF2-40B4-BE49-F238E27FC236}">
                <a16:creationId xmlns:a16="http://schemas.microsoft.com/office/drawing/2014/main" id="{A8D8F5E5-BA9E-CF4D-A29D-73EFBE0D2DCF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326233" y="1148489"/>
            <a:ext cx="7659014" cy="3079697"/>
          </a:xfrm>
        </p:spPr>
        <p:txBody>
          <a:bodyPr anchor="b">
            <a:noAutofit/>
          </a:bodyPr>
          <a:lstStyle>
            <a:lvl1pPr indent="0" algn="r">
              <a:lnSpc>
                <a:spcPct val="100000"/>
              </a:lnSpc>
              <a:spcBef>
                <a:spcPts val="0"/>
              </a:spcBef>
              <a:defRPr sz="6600" b="1">
                <a:solidFill>
                  <a:schemeClr val="bg1"/>
                </a:solidFill>
                <a:latin typeface="Montserrat" pitchFamily="2" charset="77"/>
              </a:defRPr>
            </a:lvl1pPr>
          </a:lstStyle>
          <a:p>
            <a:r>
              <a:rPr lang="fr-FR" dirty="0"/>
              <a:t>Cliquez pour ajouter un titre</a:t>
            </a:r>
          </a:p>
        </p:txBody>
      </p:sp>
      <p:sp>
        <p:nvSpPr>
          <p:cNvPr id="7" name="Sous-titre 2">
            <a:extLst>
              <a:ext uri="{FF2B5EF4-FFF2-40B4-BE49-F238E27FC236}">
                <a16:creationId xmlns:a16="http://schemas.microsoft.com/office/drawing/2014/main" id="{CDF47EEE-4FAF-1746-9218-D5FAF7546A1D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2326232" y="4337140"/>
            <a:ext cx="7659013" cy="907863"/>
          </a:xfrm>
        </p:spPr>
        <p:txBody>
          <a:bodyPr>
            <a:normAutofit/>
          </a:bodyPr>
          <a:lstStyle>
            <a:lvl1pPr marL="0" indent="0" algn="r">
              <a:buNone/>
              <a:defRPr sz="2400" b="1">
                <a:solidFill>
                  <a:srgbClr val="23145F"/>
                </a:solidFill>
                <a:latin typeface="Montserrat" pitchFamily="2" charset="77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dirty="0"/>
              <a:t>Cliquez pour ajouter un sous titre</a:t>
            </a:r>
          </a:p>
        </p:txBody>
      </p:sp>
    </p:spTree>
    <p:extLst>
      <p:ext uri="{BB962C8B-B14F-4D97-AF65-F5344CB8AC3E}">
        <p14:creationId xmlns:p14="http://schemas.microsoft.com/office/powerpoint/2010/main" val="28290062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avec visuel corai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pour une image  4"/>
          <p:cNvSpPr>
            <a:spLocks noGrp="1"/>
          </p:cNvSpPr>
          <p:nvPr>
            <p:ph type="pic" sz="quarter" idx="10" hasCustomPrompt="1"/>
          </p:nvPr>
        </p:nvSpPr>
        <p:spPr>
          <a:xfrm>
            <a:off x="-53786" y="0"/>
            <a:ext cx="5562672" cy="6858000"/>
          </a:xfrm>
          <a:solidFill>
            <a:schemeClr val="bg1">
              <a:lumMod val="85000"/>
            </a:schemeClr>
          </a:solidFill>
        </p:spPr>
        <p:txBody>
          <a:bodyPr lIns="144000" tIns="900000" rIns="2520000" bIns="0" anchor="ctr" anchorCtr="0">
            <a:normAutofit/>
          </a:bodyPr>
          <a:lstStyle>
            <a:lvl1pPr marL="0" indent="0" algn="l">
              <a:spcBef>
                <a:spcPts val="0"/>
              </a:spcBef>
              <a:buNone/>
              <a:defRPr sz="1200"/>
            </a:lvl1pPr>
          </a:lstStyle>
          <a:p>
            <a:pPr lvl="0"/>
            <a:r>
              <a:rPr lang="fr-FR" noProof="0" dirty="0"/>
              <a:t>Zone image : Pour intégrer un visuel, glissez-déposez une image ou utilisez l’onglet « image » dans votre barre d’outils</a:t>
            </a:r>
          </a:p>
        </p:txBody>
      </p:sp>
      <p:sp>
        <p:nvSpPr>
          <p:cNvPr id="7" name="Espace réservé du texte 6"/>
          <p:cNvSpPr>
            <a:spLocks noGrp="1"/>
          </p:cNvSpPr>
          <p:nvPr>
            <p:ph type="body" sz="quarter" idx="11" hasCustomPrompt="1"/>
          </p:nvPr>
        </p:nvSpPr>
        <p:spPr>
          <a:xfrm>
            <a:off x="2245766" y="0"/>
            <a:ext cx="9946233" cy="6858000"/>
          </a:xfrm>
          <a:blipFill dpi="0" rotWithShape="1">
            <a:blip r:embed="rId2"/>
            <a:srcRect/>
            <a:stretch>
              <a:fillRect l="-22572" t="134" b="-135"/>
            </a:stretch>
          </a:blipFill>
        </p:spPr>
        <p:txBody>
          <a:bodyPr>
            <a:normAutofit/>
          </a:bodyPr>
          <a:lstStyle>
            <a:lvl1pPr marL="0" indent="0" algn="ctr">
              <a:buNone/>
              <a:defRPr sz="1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pPr lvl="0"/>
            <a:br>
              <a:rPr lang="en-GB" dirty="0"/>
            </a:br>
            <a:r>
              <a:rPr lang="en-GB" dirty="0"/>
              <a:t> </a:t>
            </a:r>
          </a:p>
        </p:txBody>
      </p:sp>
      <p:sp>
        <p:nvSpPr>
          <p:cNvPr id="10" name="Titre 1">
            <a:extLst>
              <a:ext uri="{FF2B5EF4-FFF2-40B4-BE49-F238E27FC236}">
                <a16:creationId xmlns:a16="http://schemas.microsoft.com/office/drawing/2014/main" id="{205D4E98-365E-E04A-A6B4-6ED4AA313346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157214" y="1148489"/>
            <a:ext cx="6086248" cy="3079697"/>
          </a:xfrm>
        </p:spPr>
        <p:txBody>
          <a:bodyPr anchor="b">
            <a:noAutofit/>
          </a:bodyPr>
          <a:lstStyle>
            <a:lvl1pPr indent="0" algn="r">
              <a:lnSpc>
                <a:spcPct val="100000"/>
              </a:lnSpc>
              <a:spcBef>
                <a:spcPts val="0"/>
              </a:spcBef>
              <a:defRPr sz="6600" b="1">
                <a:solidFill>
                  <a:schemeClr val="bg1"/>
                </a:solidFill>
                <a:latin typeface="Montserrat" pitchFamily="2" charset="77"/>
              </a:defRPr>
            </a:lvl1pPr>
          </a:lstStyle>
          <a:p>
            <a:r>
              <a:rPr lang="fr-FR" dirty="0"/>
              <a:t>Cliquez pour ajouter un titre</a:t>
            </a:r>
          </a:p>
        </p:txBody>
      </p:sp>
      <p:sp>
        <p:nvSpPr>
          <p:cNvPr id="11" name="Sous-titre 2">
            <a:extLst>
              <a:ext uri="{FF2B5EF4-FFF2-40B4-BE49-F238E27FC236}">
                <a16:creationId xmlns:a16="http://schemas.microsoft.com/office/drawing/2014/main" id="{457B277C-F62D-B044-B934-6DE648636B60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157213" y="4337140"/>
            <a:ext cx="6086247" cy="907863"/>
          </a:xfrm>
        </p:spPr>
        <p:txBody>
          <a:bodyPr>
            <a:normAutofit/>
          </a:bodyPr>
          <a:lstStyle>
            <a:lvl1pPr marL="0" indent="0" algn="r">
              <a:buNone/>
              <a:defRPr sz="2400" b="1">
                <a:solidFill>
                  <a:srgbClr val="23145F"/>
                </a:solidFill>
                <a:latin typeface="Montserrat" pitchFamily="2" charset="77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dirty="0"/>
              <a:t>Cliquez pour ajouter un sous titre</a:t>
            </a:r>
          </a:p>
        </p:txBody>
      </p:sp>
    </p:spTree>
    <p:extLst>
      <p:ext uri="{BB962C8B-B14F-4D97-AF65-F5344CB8AC3E}">
        <p14:creationId xmlns:p14="http://schemas.microsoft.com/office/powerpoint/2010/main" val="42493002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avec visuel ble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pour une image  4">
            <a:extLst>
              <a:ext uri="{FF2B5EF4-FFF2-40B4-BE49-F238E27FC236}">
                <a16:creationId xmlns:a16="http://schemas.microsoft.com/office/drawing/2014/main" id="{D00D91B1-5D3C-114B-9E5A-23E3F4648BBA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-53786" y="0"/>
            <a:ext cx="5562672" cy="6858000"/>
          </a:xfrm>
          <a:solidFill>
            <a:schemeClr val="bg1">
              <a:lumMod val="85000"/>
            </a:schemeClr>
          </a:solidFill>
        </p:spPr>
        <p:txBody>
          <a:bodyPr lIns="144000" tIns="900000" rIns="2520000" bIns="0" anchor="ctr" anchorCtr="0">
            <a:normAutofit/>
          </a:bodyPr>
          <a:lstStyle>
            <a:lvl1pPr marL="0" indent="0" algn="l">
              <a:spcBef>
                <a:spcPts val="0"/>
              </a:spcBef>
              <a:buNone/>
              <a:defRPr sz="1200"/>
            </a:lvl1pPr>
          </a:lstStyle>
          <a:p>
            <a:pPr lvl="0"/>
            <a:r>
              <a:rPr lang="fr-FR" noProof="0" dirty="0"/>
              <a:t>Zone image : Pour intégrer un visuel, glissez-déposez une image ou utilisez l’onglet « image » dans votre barre d’outils</a:t>
            </a:r>
          </a:p>
        </p:txBody>
      </p:sp>
      <p:sp>
        <p:nvSpPr>
          <p:cNvPr id="7" name="Espace réservé du texte 6"/>
          <p:cNvSpPr>
            <a:spLocks noGrp="1"/>
          </p:cNvSpPr>
          <p:nvPr>
            <p:ph type="body" sz="quarter" idx="11" hasCustomPrompt="1"/>
          </p:nvPr>
        </p:nvSpPr>
        <p:spPr>
          <a:xfrm>
            <a:off x="2245766" y="0"/>
            <a:ext cx="9946233" cy="6858000"/>
          </a:xfrm>
          <a:blipFill dpi="0" rotWithShape="1">
            <a:blip r:embed="rId2"/>
            <a:srcRect/>
            <a:stretch>
              <a:fillRect l="-22572" t="134" b="-135"/>
            </a:stretch>
          </a:blipFill>
        </p:spPr>
        <p:txBody>
          <a:bodyPr>
            <a:normAutofit/>
          </a:bodyPr>
          <a:lstStyle>
            <a:lvl1pPr marL="0" indent="0" algn="ctr">
              <a:buNone/>
              <a:defRPr sz="1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pPr lvl="0"/>
            <a:br>
              <a:rPr lang="en-GB" dirty="0"/>
            </a:br>
            <a:r>
              <a:rPr lang="en-GB" dirty="0"/>
              <a:t> </a:t>
            </a:r>
          </a:p>
        </p:txBody>
      </p:sp>
      <p:sp>
        <p:nvSpPr>
          <p:cNvPr id="10" name="Titre 1">
            <a:extLst>
              <a:ext uri="{FF2B5EF4-FFF2-40B4-BE49-F238E27FC236}">
                <a16:creationId xmlns:a16="http://schemas.microsoft.com/office/drawing/2014/main" id="{205D4E98-365E-E04A-A6B4-6ED4AA313346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157214" y="1148489"/>
            <a:ext cx="6086248" cy="3079697"/>
          </a:xfrm>
        </p:spPr>
        <p:txBody>
          <a:bodyPr anchor="b">
            <a:noAutofit/>
          </a:bodyPr>
          <a:lstStyle>
            <a:lvl1pPr indent="0" algn="r">
              <a:lnSpc>
                <a:spcPct val="100000"/>
              </a:lnSpc>
              <a:spcBef>
                <a:spcPts val="0"/>
              </a:spcBef>
              <a:defRPr sz="6600" b="1">
                <a:solidFill>
                  <a:schemeClr val="bg1"/>
                </a:solidFill>
                <a:latin typeface="Montserrat" pitchFamily="2" charset="77"/>
              </a:defRPr>
            </a:lvl1pPr>
          </a:lstStyle>
          <a:p>
            <a:r>
              <a:rPr lang="fr-FR" dirty="0"/>
              <a:t>Cliquez pour ajouter un titre</a:t>
            </a:r>
          </a:p>
        </p:txBody>
      </p:sp>
      <p:sp>
        <p:nvSpPr>
          <p:cNvPr id="11" name="Sous-titre 2">
            <a:extLst>
              <a:ext uri="{FF2B5EF4-FFF2-40B4-BE49-F238E27FC236}">
                <a16:creationId xmlns:a16="http://schemas.microsoft.com/office/drawing/2014/main" id="{457B277C-F62D-B044-B934-6DE648636B60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157213" y="4337140"/>
            <a:ext cx="6086247" cy="907863"/>
          </a:xfrm>
        </p:spPr>
        <p:txBody>
          <a:bodyPr>
            <a:normAutofit/>
          </a:bodyPr>
          <a:lstStyle>
            <a:lvl1pPr marL="0" indent="0" algn="r">
              <a:buNone/>
              <a:defRPr sz="2400" b="1">
                <a:solidFill>
                  <a:srgbClr val="EA515A"/>
                </a:solidFill>
                <a:latin typeface="Montserrat" pitchFamily="2" charset="77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dirty="0"/>
              <a:t>Cliquez pour ajouter un sous titre</a:t>
            </a:r>
          </a:p>
        </p:txBody>
      </p:sp>
    </p:spTree>
    <p:extLst>
      <p:ext uri="{BB962C8B-B14F-4D97-AF65-F5344CB8AC3E}">
        <p14:creationId xmlns:p14="http://schemas.microsoft.com/office/powerpoint/2010/main" val="6601335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avec visuel argi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pour une image  4">
            <a:extLst>
              <a:ext uri="{FF2B5EF4-FFF2-40B4-BE49-F238E27FC236}">
                <a16:creationId xmlns:a16="http://schemas.microsoft.com/office/drawing/2014/main" id="{A459C909-ADCB-F74B-BB4E-01E2EBBED957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-53786" y="0"/>
            <a:ext cx="5562672" cy="6858000"/>
          </a:xfrm>
          <a:solidFill>
            <a:schemeClr val="bg1">
              <a:lumMod val="85000"/>
            </a:schemeClr>
          </a:solidFill>
        </p:spPr>
        <p:txBody>
          <a:bodyPr lIns="144000" tIns="900000" rIns="2520000" bIns="0" anchor="ctr" anchorCtr="0">
            <a:normAutofit/>
          </a:bodyPr>
          <a:lstStyle>
            <a:lvl1pPr marL="0" indent="0" algn="l">
              <a:spcBef>
                <a:spcPts val="0"/>
              </a:spcBef>
              <a:buNone/>
              <a:defRPr sz="1200"/>
            </a:lvl1pPr>
          </a:lstStyle>
          <a:p>
            <a:pPr lvl="0"/>
            <a:r>
              <a:rPr lang="fr-FR" noProof="0" dirty="0"/>
              <a:t>Zone image : Pour intégrer un visuel, glissez-déposez une image ou utilisez l’onglet « image » dans votre barre d’outils</a:t>
            </a:r>
          </a:p>
          <a:p>
            <a:pPr lvl="0"/>
            <a:endParaRPr lang="fr-FR" noProof="0" dirty="0"/>
          </a:p>
        </p:txBody>
      </p:sp>
      <p:sp>
        <p:nvSpPr>
          <p:cNvPr id="7" name="Espace réservé du texte 6"/>
          <p:cNvSpPr>
            <a:spLocks noGrp="1"/>
          </p:cNvSpPr>
          <p:nvPr>
            <p:ph type="body" sz="quarter" idx="11" hasCustomPrompt="1"/>
          </p:nvPr>
        </p:nvSpPr>
        <p:spPr>
          <a:xfrm>
            <a:off x="2245766" y="0"/>
            <a:ext cx="9946233" cy="6858000"/>
          </a:xfrm>
          <a:blipFill dpi="0" rotWithShape="1">
            <a:blip r:embed="rId2"/>
            <a:srcRect/>
            <a:stretch>
              <a:fillRect l="-22572" t="134" b="-135"/>
            </a:stretch>
          </a:blipFill>
        </p:spPr>
        <p:txBody>
          <a:bodyPr>
            <a:normAutofit/>
          </a:bodyPr>
          <a:lstStyle>
            <a:lvl1pPr marL="0" indent="0" algn="ctr">
              <a:buNone/>
              <a:defRPr sz="1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pPr lvl="0"/>
            <a:br>
              <a:rPr lang="en-GB" dirty="0"/>
            </a:br>
            <a:r>
              <a:rPr lang="en-GB" dirty="0"/>
              <a:t> </a:t>
            </a:r>
          </a:p>
        </p:txBody>
      </p:sp>
      <p:sp>
        <p:nvSpPr>
          <p:cNvPr id="10" name="Titre 1">
            <a:extLst>
              <a:ext uri="{FF2B5EF4-FFF2-40B4-BE49-F238E27FC236}">
                <a16:creationId xmlns:a16="http://schemas.microsoft.com/office/drawing/2014/main" id="{205D4E98-365E-E04A-A6B4-6ED4AA313346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157214" y="1148489"/>
            <a:ext cx="6086248" cy="3079697"/>
          </a:xfrm>
        </p:spPr>
        <p:txBody>
          <a:bodyPr anchor="b">
            <a:noAutofit/>
          </a:bodyPr>
          <a:lstStyle>
            <a:lvl1pPr indent="0" algn="r">
              <a:lnSpc>
                <a:spcPct val="100000"/>
              </a:lnSpc>
              <a:spcBef>
                <a:spcPts val="0"/>
              </a:spcBef>
              <a:defRPr sz="6600" b="1">
                <a:solidFill>
                  <a:schemeClr val="bg1"/>
                </a:solidFill>
                <a:latin typeface="Montserrat" pitchFamily="2" charset="77"/>
              </a:defRPr>
            </a:lvl1pPr>
          </a:lstStyle>
          <a:p>
            <a:r>
              <a:rPr lang="fr-FR" dirty="0"/>
              <a:t>Cliquez pour ajouter un titre</a:t>
            </a:r>
          </a:p>
        </p:txBody>
      </p:sp>
      <p:sp>
        <p:nvSpPr>
          <p:cNvPr id="11" name="Sous-titre 2">
            <a:extLst>
              <a:ext uri="{FF2B5EF4-FFF2-40B4-BE49-F238E27FC236}">
                <a16:creationId xmlns:a16="http://schemas.microsoft.com/office/drawing/2014/main" id="{457B277C-F62D-B044-B934-6DE648636B60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157213" y="4337140"/>
            <a:ext cx="6086247" cy="907863"/>
          </a:xfrm>
        </p:spPr>
        <p:txBody>
          <a:bodyPr>
            <a:normAutofit/>
          </a:bodyPr>
          <a:lstStyle>
            <a:lvl1pPr marL="0" indent="0" algn="r">
              <a:buNone/>
              <a:defRPr sz="2400" b="1">
                <a:solidFill>
                  <a:srgbClr val="23135E"/>
                </a:solidFill>
                <a:latin typeface="Montserrat" pitchFamily="2" charset="77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dirty="0"/>
              <a:t>Cliquez pour ajouter un sous titre</a:t>
            </a:r>
          </a:p>
        </p:txBody>
      </p:sp>
    </p:spTree>
    <p:extLst>
      <p:ext uri="{BB962C8B-B14F-4D97-AF65-F5344CB8AC3E}">
        <p14:creationId xmlns:p14="http://schemas.microsoft.com/office/powerpoint/2010/main" val="29940833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avec visuel s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pour une image  4">
            <a:extLst>
              <a:ext uri="{FF2B5EF4-FFF2-40B4-BE49-F238E27FC236}">
                <a16:creationId xmlns:a16="http://schemas.microsoft.com/office/drawing/2014/main" id="{6EA1C465-7428-FE48-B388-9BB42A5CF53D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-53786" y="0"/>
            <a:ext cx="5562672" cy="6858000"/>
          </a:xfrm>
          <a:solidFill>
            <a:schemeClr val="bg1">
              <a:lumMod val="85000"/>
            </a:schemeClr>
          </a:solidFill>
        </p:spPr>
        <p:txBody>
          <a:bodyPr lIns="144000" tIns="900000" rIns="2520000" bIns="0" anchor="ctr" anchorCtr="0">
            <a:normAutofit/>
          </a:bodyPr>
          <a:lstStyle>
            <a:lvl1pPr marL="0" indent="0" algn="l">
              <a:spcBef>
                <a:spcPts val="0"/>
              </a:spcBef>
              <a:buNone/>
              <a:defRPr sz="1200"/>
            </a:lvl1pPr>
          </a:lstStyle>
          <a:p>
            <a:pPr lvl="0"/>
            <a:r>
              <a:rPr lang="fr-FR" noProof="0" dirty="0"/>
              <a:t>Zone image : Pour intégrer un visuel, glissez-déposez une image ou utilisez l’onglet « image » dans votre barre d’outils</a:t>
            </a:r>
          </a:p>
          <a:p>
            <a:pPr lvl="0"/>
            <a:endParaRPr lang="fr-FR" noProof="0" dirty="0"/>
          </a:p>
        </p:txBody>
      </p:sp>
      <p:sp>
        <p:nvSpPr>
          <p:cNvPr id="7" name="Espace réservé du texte 6"/>
          <p:cNvSpPr>
            <a:spLocks noGrp="1"/>
          </p:cNvSpPr>
          <p:nvPr>
            <p:ph type="body" sz="quarter" idx="11" hasCustomPrompt="1"/>
          </p:nvPr>
        </p:nvSpPr>
        <p:spPr>
          <a:xfrm>
            <a:off x="2245766" y="0"/>
            <a:ext cx="9946233" cy="6858000"/>
          </a:xfrm>
          <a:blipFill dpi="0" rotWithShape="1">
            <a:blip r:embed="rId2"/>
            <a:srcRect/>
            <a:stretch>
              <a:fillRect l="-22572" t="134" b="-135"/>
            </a:stretch>
          </a:blipFill>
        </p:spPr>
        <p:txBody>
          <a:bodyPr>
            <a:normAutofit/>
          </a:bodyPr>
          <a:lstStyle>
            <a:lvl1pPr marL="0" indent="0" algn="ctr">
              <a:buNone/>
              <a:defRPr sz="1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pPr lvl="0"/>
            <a:br>
              <a:rPr lang="en-GB" dirty="0"/>
            </a:br>
            <a:r>
              <a:rPr lang="en-GB" dirty="0"/>
              <a:t> </a:t>
            </a:r>
          </a:p>
        </p:txBody>
      </p:sp>
      <p:sp>
        <p:nvSpPr>
          <p:cNvPr id="10" name="Titre 1">
            <a:extLst>
              <a:ext uri="{FF2B5EF4-FFF2-40B4-BE49-F238E27FC236}">
                <a16:creationId xmlns:a16="http://schemas.microsoft.com/office/drawing/2014/main" id="{205D4E98-365E-E04A-A6B4-6ED4AA313346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157214" y="1148489"/>
            <a:ext cx="6086248" cy="3079697"/>
          </a:xfrm>
        </p:spPr>
        <p:txBody>
          <a:bodyPr anchor="b">
            <a:noAutofit/>
          </a:bodyPr>
          <a:lstStyle>
            <a:lvl1pPr indent="0" algn="r">
              <a:lnSpc>
                <a:spcPct val="100000"/>
              </a:lnSpc>
              <a:spcBef>
                <a:spcPts val="0"/>
              </a:spcBef>
              <a:defRPr sz="6600" b="1">
                <a:solidFill>
                  <a:schemeClr val="bg1"/>
                </a:solidFill>
                <a:latin typeface="Montserrat" pitchFamily="2" charset="77"/>
              </a:defRPr>
            </a:lvl1pPr>
          </a:lstStyle>
          <a:p>
            <a:r>
              <a:rPr lang="fr-FR" dirty="0"/>
              <a:t>Cliquez pour ajouter un titre</a:t>
            </a:r>
          </a:p>
        </p:txBody>
      </p:sp>
      <p:sp>
        <p:nvSpPr>
          <p:cNvPr id="11" name="Sous-titre 2">
            <a:extLst>
              <a:ext uri="{FF2B5EF4-FFF2-40B4-BE49-F238E27FC236}">
                <a16:creationId xmlns:a16="http://schemas.microsoft.com/office/drawing/2014/main" id="{457B277C-F62D-B044-B934-6DE648636B60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157213" y="4337140"/>
            <a:ext cx="6086247" cy="907863"/>
          </a:xfrm>
        </p:spPr>
        <p:txBody>
          <a:bodyPr>
            <a:normAutofit/>
          </a:bodyPr>
          <a:lstStyle>
            <a:lvl1pPr marL="0" indent="0" algn="r">
              <a:buNone/>
              <a:defRPr sz="2400" b="1">
                <a:solidFill>
                  <a:srgbClr val="23135E"/>
                </a:solidFill>
                <a:latin typeface="Montserrat" pitchFamily="2" charset="77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dirty="0"/>
              <a:t>Cliquez pour ajouter un sous titre</a:t>
            </a:r>
          </a:p>
        </p:txBody>
      </p:sp>
    </p:spTree>
    <p:extLst>
      <p:ext uri="{BB962C8B-B14F-4D97-AF65-F5344CB8AC3E}">
        <p14:creationId xmlns:p14="http://schemas.microsoft.com/office/powerpoint/2010/main" val="12599746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itre avec visuel corai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pour une image  4"/>
          <p:cNvSpPr>
            <a:spLocks noGrp="1"/>
          </p:cNvSpPr>
          <p:nvPr>
            <p:ph type="pic" sz="quarter" idx="10" hasCustomPrompt="1"/>
          </p:nvPr>
        </p:nvSpPr>
        <p:spPr>
          <a:xfrm>
            <a:off x="-53787" y="0"/>
            <a:ext cx="6572410" cy="6858000"/>
          </a:xfrm>
          <a:solidFill>
            <a:schemeClr val="bg1">
              <a:lumMod val="85000"/>
            </a:schemeClr>
          </a:solidFill>
        </p:spPr>
        <p:txBody>
          <a:bodyPr lIns="0" tIns="900000" rIns="0" bIns="0" anchor="ctr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200"/>
            </a:lvl1pPr>
          </a:lstStyle>
          <a:p>
            <a:pPr lvl="0"/>
            <a:r>
              <a:rPr lang="fr-FR" noProof="0" dirty="0"/>
              <a:t>Zone image : Pour intégrer un visuel, glissez-déposez une image ou utilisez l’onglet « image » dans votre barre d’outils</a:t>
            </a:r>
          </a:p>
        </p:txBody>
      </p:sp>
      <p:sp>
        <p:nvSpPr>
          <p:cNvPr id="7" name="Espace réservé du texte 6"/>
          <p:cNvSpPr>
            <a:spLocks noGrp="1"/>
          </p:cNvSpPr>
          <p:nvPr>
            <p:ph type="body" sz="quarter" idx="11" hasCustomPrompt="1"/>
          </p:nvPr>
        </p:nvSpPr>
        <p:spPr>
          <a:xfrm>
            <a:off x="5809128" y="0"/>
            <a:ext cx="6382871" cy="6858000"/>
          </a:xfrm>
          <a:blipFill dpi="0" rotWithShape="1">
            <a:blip r:embed="rId2"/>
            <a:srcRect/>
            <a:stretch>
              <a:fillRect l="-91000" t="134" b="-135"/>
            </a:stretch>
          </a:blipFill>
        </p:spPr>
        <p:txBody>
          <a:bodyPr>
            <a:normAutofit/>
          </a:bodyPr>
          <a:lstStyle>
            <a:lvl1pPr marL="0" indent="0" algn="ctr">
              <a:buNone/>
              <a:defRPr sz="1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pPr lvl="0"/>
            <a:r>
              <a:rPr lang="en-GB" dirty="0"/>
              <a:t> </a:t>
            </a:r>
          </a:p>
        </p:txBody>
      </p:sp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8902599" y="1367943"/>
            <a:ext cx="2601772" cy="1817164"/>
          </a:xfrm>
        </p:spPr>
        <p:txBody>
          <a:bodyPr>
            <a:noAutofit/>
          </a:bodyPr>
          <a:lstStyle>
            <a:lvl1pPr algn="r">
              <a:defRPr sz="12000" b="1">
                <a:solidFill>
                  <a:schemeClr val="bg1"/>
                </a:solidFill>
                <a:latin typeface="Montserrat" pitchFamily="2" charset="77"/>
              </a:defRPr>
            </a:lvl1pPr>
          </a:lstStyle>
          <a:p>
            <a:r>
              <a:rPr lang="fr-FR" dirty="0"/>
              <a:t>N°.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7629755" y="3284525"/>
            <a:ext cx="3874616" cy="2699307"/>
          </a:xfrm>
        </p:spPr>
        <p:txBody>
          <a:bodyPr>
            <a:norm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None/>
              <a:defRPr sz="2500" b="1">
                <a:solidFill>
                  <a:srgbClr val="FFFFFF"/>
                </a:solidFill>
                <a:latin typeface="Montserrat" pitchFamily="2" charset="77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Modifiez le style des sous-titres du masque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6252940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itre avec visuel ble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pour une image  4"/>
          <p:cNvSpPr>
            <a:spLocks noGrp="1"/>
          </p:cNvSpPr>
          <p:nvPr>
            <p:ph type="pic" sz="quarter" idx="10" hasCustomPrompt="1"/>
          </p:nvPr>
        </p:nvSpPr>
        <p:spPr>
          <a:xfrm>
            <a:off x="-53787" y="0"/>
            <a:ext cx="6572410" cy="6858000"/>
          </a:xfrm>
          <a:solidFill>
            <a:schemeClr val="bg1">
              <a:lumMod val="85000"/>
            </a:schemeClr>
          </a:solidFill>
        </p:spPr>
        <p:txBody>
          <a:bodyPr lIns="0" tIns="900000" rIns="0" bIns="0" anchor="ctr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200"/>
            </a:lvl1pPr>
          </a:lstStyle>
          <a:p>
            <a:pPr lvl="0"/>
            <a:r>
              <a:rPr lang="fr-FR" noProof="0" dirty="0"/>
              <a:t>Zone image : Pour intégrer un visuel, glissez-déposez une image ou utilisez l’onglet « image » dans votre barre d’outils</a:t>
            </a:r>
          </a:p>
        </p:txBody>
      </p:sp>
      <p:sp>
        <p:nvSpPr>
          <p:cNvPr id="7" name="Espace réservé du texte 6"/>
          <p:cNvSpPr>
            <a:spLocks noGrp="1"/>
          </p:cNvSpPr>
          <p:nvPr>
            <p:ph type="body" sz="quarter" idx="11" hasCustomPrompt="1"/>
          </p:nvPr>
        </p:nvSpPr>
        <p:spPr>
          <a:xfrm>
            <a:off x="5809129" y="0"/>
            <a:ext cx="6382871" cy="6858000"/>
          </a:xfrm>
          <a:blipFill dpi="0" rotWithShape="1">
            <a:blip r:embed="rId2"/>
            <a:srcRect/>
            <a:stretch>
              <a:fillRect l="-91000" t="134" b="-135"/>
            </a:stretch>
          </a:blipFill>
        </p:spPr>
        <p:txBody>
          <a:bodyPr>
            <a:normAutofit/>
          </a:bodyPr>
          <a:lstStyle>
            <a:lvl1pPr marL="0" indent="0" algn="ctr">
              <a:buNone/>
              <a:defRPr sz="1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pPr lvl="0"/>
            <a:r>
              <a:rPr lang="en-GB" dirty="0"/>
              <a:t> </a:t>
            </a:r>
          </a:p>
        </p:txBody>
      </p:sp>
      <p:sp>
        <p:nvSpPr>
          <p:cNvPr id="6" name="Titre 1">
            <a:extLst>
              <a:ext uri="{FF2B5EF4-FFF2-40B4-BE49-F238E27FC236}">
                <a16:creationId xmlns:a16="http://schemas.microsoft.com/office/drawing/2014/main" id="{DF0FECA3-40C6-6241-A7D7-AF0A23A6120A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902599" y="1367943"/>
            <a:ext cx="2601772" cy="1817164"/>
          </a:xfrm>
        </p:spPr>
        <p:txBody>
          <a:bodyPr>
            <a:noAutofit/>
          </a:bodyPr>
          <a:lstStyle>
            <a:lvl1pPr algn="r">
              <a:defRPr sz="12000" b="1">
                <a:solidFill>
                  <a:schemeClr val="bg1"/>
                </a:solidFill>
                <a:latin typeface="Montserrat" pitchFamily="2" charset="77"/>
              </a:defRPr>
            </a:lvl1pPr>
          </a:lstStyle>
          <a:p>
            <a:r>
              <a:rPr lang="fr-FR" dirty="0"/>
              <a:t>N°.</a:t>
            </a:r>
          </a:p>
        </p:txBody>
      </p:sp>
      <p:sp>
        <p:nvSpPr>
          <p:cNvPr id="8" name="Sous-titre 2">
            <a:extLst>
              <a:ext uri="{FF2B5EF4-FFF2-40B4-BE49-F238E27FC236}">
                <a16:creationId xmlns:a16="http://schemas.microsoft.com/office/drawing/2014/main" id="{74F5EEF3-2A4E-2546-8337-78EF10021BE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629755" y="3284525"/>
            <a:ext cx="3874616" cy="2699307"/>
          </a:xfrm>
        </p:spPr>
        <p:txBody>
          <a:bodyPr>
            <a:norm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None/>
              <a:defRPr sz="2500" b="1">
                <a:solidFill>
                  <a:srgbClr val="FFFFFF"/>
                </a:solidFill>
                <a:latin typeface="Montserrat" pitchFamily="2" charset="77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Modifiez le style des sous-titres du masque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6126779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itre avec visuel argi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pour une image  4"/>
          <p:cNvSpPr>
            <a:spLocks noGrp="1"/>
          </p:cNvSpPr>
          <p:nvPr>
            <p:ph type="pic" sz="quarter" idx="10" hasCustomPrompt="1"/>
          </p:nvPr>
        </p:nvSpPr>
        <p:spPr>
          <a:xfrm>
            <a:off x="-53787" y="0"/>
            <a:ext cx="6572410" cy="6858000"/>
          </a:xfrm>
          <a:solidFill>
            <a:schemeClr val="bg1">
              <a:lumMod val="85000"/>
            </a:schemeClr>
          </a:solidFill>
        </p:spPr>
        <p:txBody>
          <a:bodyPr lIns="0" tIns="900000" rIns="0" bIns="0" anchor="ctr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200"/>
            </a:lvl1pPr>
          </a:lstStyle>
          <a:p>
            <a:pPr lvl="0"/>
            <a:r>
              <a:rPr lang="fr-FR" noProof="0" dirty="0"/>
              <a:t>Zone image : Pour intégrer un visuel, glissez-déposez une image ou utilisez l’onglet « image » dans votre barre d’outils</a:t>
            </a:r>
          </a:p>
        </p:txBody>
      </p:sp>
      <p:sp>
        <p:nvSpPr>
          <p:cNvPr id="7" name="Espace réservé du texte 6"/>
          <p:cNvSpPr>
            <a:spLocks noGrp="1"/>
          </p:cNvSpPr>
          <p:nvPr>
            <p:ph type="body" sz="quarter" idx="11" hasCustomPrompt="1"/>
          </p:nvPr>
        </p:nvSpPr>
        <p:spPr>
          <a:xfrm>
            <a:off x="5809129" y="0"/>
            <a:ext cx="6382871" cy="6858000"/>
          </a:xfrm>
          <a:blipFill dpi="0" rotWithShape="1">
            <a:blip r:embed="rId2"/>
            <a:srcRect/>
            <a:stretch>
              <a:fillRect l="-91000" t="134" b="-135"/>
            </a:stretch>
          </a:blipFill>
        </p:spPr>
        <p:txBody>
          <a:bodyPr>
            <a:normAutofit/>
          </a:bodyPr>
          <a:lstStyle>
            <a:lvl1pPr marL="0" indent="0" algn="ctr">
              <a:buNone/>
              <a:defRPr sz="1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pPr lvl="0"/>
            <a:r>
              <a:rPr lang="en-GB" dirty="0"/>
              <a:t> </a:t>
            </a:r>
          </a:p>
        </p:txBody>
      </p:sp>
      <p:sp>
        <p:nvSpPr>
          <p:cNvPr id="6" name="Titre 1">
            <a:extLst>
              <a:ext uri="{FF2B5EF4-FFF2-40B4-BE49-F238E27FC236}">
                <a16:creationId xmlns:a16="http://schemas.microsoft.com/office/drawing/2014/main" id="{5F743E7A-0C5F-4E47-85EE-1E7B711ACAB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902599" y="1367943"/>
            <a:ext cx="2601772" cy="1817164"/>
          </a:xfrm>
        </p:spPr>
        <p:txBody>
          <a:bodyPr>
            <a:noAutofit/>
          </a:bodyPr>
          <a:lstStyle>
            <a:lvl1pPr algn="r">
              <a:defRPr sz="12000" b="1">
                <a:solidFill>
                  <a:schemeClr val="bg1"/>
                </a:solidFill>
                <a:latin typeface="Montserrat" pitchFamily="2" charset="77"/>
              </a:defRPr>
            </a:lvl1pPr>
          </a:lstStyle>
          <a:p>
            <a:r>
              <a:rPr lang="fr-FR" dirty="0"/>
              <a:t>N°.</a:t>
            </a:r>
          </a:p>
        </p:txBody>
      </p:sp>
      <p:sp>
        <p:nvSpPr>
          <p:cNvPr id="8" name="Sous-titre 2">
            <a:extLst>
              <a:ext uri="{FF2B5EF4-FFF2-40B4-BE49-F238E27FC236}">
                <a16:creationId xmlns:a16="http://schemas.microsoft.com/office/drawing/2014/main" id="{FE4C0BA2-8349-DE4B-B202-29FE9BB0316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629755" y="3284525"/>
            <a:ext cx="3874616" cy="2699307"/>
          </a:xfrm>
        </p:spPr>
        <p:txBody>
          <a:bodyPr>
            <a:norm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None/>
              <a:defRPr sz="2500" b="1">
                <a:solidFill>
                  <a:srgbClr val="FFFFFF"/>
                </a:solidFill>
                <a:latin typeface="Montserrat" pitchFamily="2" charset="77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Modifiez le style des sous-titres du masque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996688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3859965" y="6356351"/>
            <a:ext cx="74950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  <a:latin typeface="Montserrat" pitchFamily="2" charset="77"/>
              </a:defRPr>
            </a:lvl1pPr>
          </a:lstStyle>
          <a:p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609474" y="6356351"/>
            <a:ext cx="39798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bg1">
                    <a:lumMod val="50000"/>
                  </a:schemeClr>
                </a:solidFill>
                <a:latin typeface="Montserrat" pitchFamily="2" charset="77"/>
              </a:defRPr>
            </a:lvl1pPr>
          </a:lstStyle>
          <a:p>
            <a:r>
              <a:rPr lang="fr-FR" dirty="0"/>
              <a:t>TITRE DE LA PRÉSENTATION - Grand Paris Aménagement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  <a:latin typeface="Montserrat" pitchFamily="2" charset="77"/>
              </a:defRPr>
            </a:lvl1pPr>
          </a:lstStyle>
          <a:p>
            <a:fld id="{55315B24-93B9-804D-B1F0-E6DB4DA68023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2146748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72" r:id="rId2"/>
    <p:sldLayoutId id="2147483662" r:id="rId3"/>
    <p:sldLayoutId id="2147483669" r:id="rId4"/>
    <p:sldLayoutId id="2147483670" r:id="rId5"/>
    <p:sldLayoutId id="2147483671" r:id="rId6"/>
    <p:sldLayoutId id="2147483668" r:id="rId7"/>
    <p:sldLayoutId id="2147483665" r:id="rId8"/>
    <p:sldLayoutId id="2147483667" r:id="rId9"/>
    <p:sldLayoutId id="2147483666" r:id="rId10"/>
    <p:sldLayoutId id="2147483664" r:id="rId11"/>
    <p:sldLayoutId id="2147483673" r:id="rId12"/>
    <p:sldLayoutId id="2147483650" r:id="rId13"/>
    <p:sldLayoutId id="2147483676" r:id="rId14"/>
    <p:sldLayoutId id="2147483677" r:id="rId15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3000" b="1" kern="1200">
          <a:solidFill>
            <a:srgbClr val="EA515A"/>
          </a:solidFill>
          <a:latin typeface="Montserrat" pitchFamily="2" charset="77"/>
          <a:ea typeface="+mj-ea"/>
          <a:cs typeface="+mj-cs"/>
        </a:defRPr>
      </a:lvl1pPr>
    </p:titleStyle>
    <p:bodyStyle>
      <a:lvl1pPr marL="0" indent="0" algn="l" defTabSz="457200" rtl="0" eaLnBrk="1" latinLnBrk="0" hangingPunct="1">
        <a:spcBef>
          <a:spcPct val="20000"/>
        </a:spcBef>
        <a:buFont typeface="Arial"/>
        <a:buNone/>
        <a:defRPr sz="2400" b="1" kern="1200">
          <a:solidFill>
            <a:srgbClr val="23135E"/>
          </a:solidFill>
          <a:latin typeface="Montserrat" pitchFamily="2" charset="77"/>
          <a:ea typeface="+mn-ea"/>
          <a:cs typeface="+mn-cs"/>
        </a:defRPr>
      </a:lvl1pPr>
      <a:lvl2pPr marL="457200" indent="0" algn="l" defTabSz="457200" rtl="0" eaLnBrk="1" latinLnBrk="0" hangingPunct="1">
        <a:spcBef>
          <a:spcPct val="20000"/>
        </a:spcBef>
        <a:buFont typeface="Arial"/>
        <a:buNone/>
        <a:defRPr sz="2000" b="1" kern="1200">
          <a:solidFill>
            <a:srgbClr val="EA515A"/>
          </a:solidFill>
          <a:latin typeface="Montserrat" pitchFamily="2" charset="77"/>
          <a:ea typeface="+mn-ea"/>
          <a:cs typeface="+mn-cs"/>
        </a:defRPr>
      </a:lvl2pPr>
      <a:lvl3pPr marL="914400" indent="0" algn="l" defTabSz="457200" rtl="0" eaLnBrk="1" latinLnBrk="0" hangingPunct="1">
        <a:spcBef>
          <a:spcPct val="20000"/>
        </a:spcBef>
        <a:buFont typeface="Arial"/>
        <a:buNone/>
        <a:defRPr sz="1800" kern="1200">
          <a:solidFill>
            <a:srgbClr val="23135E"/>
          </a:solidFill>
          <a:latin typeface="Montserrat" pitchFamily="2" charset="77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400" kern="1200">
          <a:solidFill>
            <a:srgbClr val="23135E"/>
          </a:solidFill>
          <a:latin typeface="Montserrat" pitchFamily="2" charset="77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Courier New" panose="02070309020205020404" pitchFamily="49" charset="0"/>
        <a:buChar char="o"/>
        <a:defRPr sz="1200" kern="1200">
          <a:solidFill>
            <a:srgbClr val="23135E"/>
          </a:solidFill>
          <a:latin typeface="Montserrat" pitchFamily="2" charset="77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C6A273F-D7EB-49C9-6475-F69844316EC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71507" y="1889151"/>
            <a:ext cx="9390887" cy="3079697"/>
          </a:xfrm>
        </p:spPr>
        <p:txBody>
          <a:bodyPr/>
          <a:lstStyle/>
          <a:p>
            <a:pPr algn="ctr"/>
            <a:r>
              <a:rPr lang="fr-FR" sz="3600" b="0" dirty="0"/>
              <a:t>Marché de maîtrise d’œuvre des travaux de réhabilitation du parking silo PIR Est à Sevran (93)</a:t>
            </a:r>
            <a:br>
              <a:rPr lang="fr-FR" sz="3600" b="0" dirty="0"/>
            </a:br>
            <a:br>
              <a:rPr lang="fr-FR" sz="3600" b="0" dirty="0"/>
            </a:br>
            <a:r>
              <a:rPr lang="fr-FR" sz="3600" dirty="0"/>
              <a:t>CADRE DE PRESENTATION DES REFERENCES </a:t>
            </a:r>
            <a:endParaRPr lang="fr-FR" sz="6000" dirty="0"/>
          </a:p>
        </p:txBody>
      </p:sp>
    </p:spTree>
    <p:extLst>
      <p:ext uri="{BB962C8B-B14F-4D97-AF65-F5344CB8AC3E}">
        <p14:creationId xmlns:p14="http://schemas.microsoft.com/office/powerpoint/2010/main" val="18742541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0A8DB0C4-D50F-881C-122D-1475BE2506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87086" y="6361714"/>
            <a:ext cx="7656753" cy="365125"/>
          </a:xfrm>
        </p:spPr>
        <p:txBody>
          <a:bodyPr/>
          <a:lstStyle/>
          <a:p>
            <a:r>
              <a:rPr lang="fr-FR" dirty="0"/>
              <a:t>Marché de maîtrise d’œuvre des travaux de réhabilitation du parking silo PIR Est à Sevran (93) - Grand Paris Aménagement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2C8B6DAD-5467-D444-6D9B-4E2A77C6E7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744E0A-3EEC-924D-9FCF-6630CD724768}" type="slidenum">
              <a:rPr lang="fr-FR" smtClean="0"/>
              <a:pPr/>
              <a:t>2</a:t>
            </a:fld>
            <a:endParaRPr lang="fr-FR"/>
          </a:p>
        </p:txBody>
      </p:sp>
      <p:sp>
        <p:nvSpPr>
          <p:cNvPr id="6" name="Espace réservé de la date 5">
            <a:extLst>
              <a:ext uri="{FF2B5EF4-FFF2-40B4-BE49-F238E27FC236}">
                <a16:creationId xmlns:a16="http://schemas.microsoft.com/office/drawing/2014/main" id="{78C81FEB-9ECB-CBD1-5C1A-67D76A8CD1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F1DEB3-21F1-F240-91BF-B0FEF8440131}" type="datetime1">
              <a:rPr lang="fr-FR" smtClean="0"/>
              <a:pPr/>
              <a:t>19/11/2024</a:t>
            </a:fld>
            <a:endParaRPr lang="fr-FR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AE0AB6D-0B21-8FD6-0BDB-5A3B0274E442}"/>
              </a:ext>
            </a:extLst>
          </p:cNvPr>
          <p:cNvSpPr/>
          <p:nvPr/>
        </p:nvSpPr>
        <p:spPr>
          <a:xfrm>
            <a:off x="6410036" y="1559271"/>
            <a:ext cx="5312879" cy="2054088"/>
          </a:xfrm>
          <a:prstGeom prst="rect">
            <a:avLst/>
          </a:prstGeom>
          <a:noFill/>
          <a:ln w="952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3A6C9D9A-86A6-FE38-A10D-077A965EED90}"/>
              </a:ext>
            </a:extLst>
          </p:cNvPr>
          <p:cNvSpPr/>
          <p:nvPr/>
        </p:nvSpPr>
        <p:spPr>
          <a:xfrm>
            <a:off x="6410035" y="3934691"/>
            <a:ext cx="5312879" cy="2463813"/>
          </a:xfrm>
          <a:prstGeom prst="rect">
            <a:avLst/>
          </a:prstGeom>
          <a:noFill/>
          <a:ln w="952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379407B7-CA86-84D1-7336-11FB6001BE16}"/>
              </a:ext>
            </a:extLst>
          </p:cNvPr>
          <p:cNvSpPr txBox="1"/>
          <p:nvPr/>
        </p:nvSpPr>
        <p:spPr>
          <a:xfrm>
            <a:off x="469085" y="327984"/>
            <a:ext cx="236647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dirty="0">
                <a:latin typeface="Marianne" panose="02000000000000000000" pitchFamily="50" charset="0"/>
              </a:rPr>
              <a:t>Référence n° </a:t>
            </a:r>
            <a:r>
              <a:rPr lang="fr-FR" sz="1000" dirty="0">
                <a:solidFill>
                  <a:srgbClr val="FF0000"/>
                </a:solidFill>
                <a:latin typeface="Marianne" panose="02000000000000000000" pitchFamily="50" charset="0"/>
              </a:rPr>
              <a:t>X</a:t>
            </a:r>
            <a:endParaRPr lang="fr-FR" sz="1000" dirty="0">
              <a:solidFill>
                <a:srgbClr val="FF0000"/>
              </a:solidFill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2451A2E4-56F5-E6F1-C684-EB728BFB7A91}"/>
              </a:ext>
            </a:extLst>
          </p:cNvPr>
          <p:cNvSpPr/>
          <p:nvPr/>
        </p:nvSpPr>
        <p:spPr>
          <a:xfrm>
            <a:off x="469082" y="658845"/>
            <a:ext cx="11253830" cy="723558"/>
          </a:xfrm>
          <a:prstGeom prst="rect">
            <a:avLst/>
          </a:prstGeom>
          <a:noFill/>
          <a:ln w="952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25F6CC50-AE93-2F3A-0D19-42E3FFF448CD}"/>
              </a:ext>
            </a:extLst>
          </p:cNvPr>
          <p:cNvSpPr/>
          <p:nvPr/>
        </p:nvSpPr>
        <p:spPr>
          <a:xfrm>
            <a:off x="469083" y="1559270"/>
            <a:ext cx="5626915" cy="4839233"/>
          </a:xfrm>
          <a:prstGeom prst="rect">
            <a:avLst/>
          </a:prstGeom>
          <a:noFill/>
          <a:ln w="952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B5AD6766-930A-4FD8-0C66-5AA6A27325A3}"/>
              </a:ext>
            </a:extLst>
          </p:cNvPr>
          <p:cNvSpPr txBox="1"/>
          <p:nvPr/>
        </p:nvSpPr>
        <p:spPr>
          <a:xfrm>
            <a:off x="554232" y="831087"/>
            <a:ext cx="609490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800" dirty="0">
                <a:latin typeface="Montserrat" panose="00000500000000000000" pitchFamily="2" charset="0"/>
                <a:cs typeface="Mongolian Baiti" panose="03000500000000000000" pitchFamily="66" charset="0"/>
              </a:rPr>
              <a:t>Nom </a:t>
            </a:r>
            <a:r>
              <a:rPr lang="fr-FR" dirty="0">
                <a:latin typeface="Montserrat" panose="00000500000000000000" pitchFamily="2" charset="0"/>
                <a:cs typeface="Mongolian Baiti" panose="03000500000000000000" pitchFamily="66" charset="0"/>
              </a:rPr>
              <a:t>de l’opération </a:t>
            </a:r>
            <a:r>
              <a:rPr lang="fr-FR" sz="1800" dirty="0">
                <a:latin typeface="Montserrat" panose="00000500000000000000" pitchFamily="2" charset="0"/>
                <a:cs typeface="Mongolian Baiti" panose="03000500000000000000" pitchFamily="66" charset="0"/>
              </a:rPr>
              <a:t>/ MOE</a:t>
            </a:r>
          </a:p>
        </p:txBody>
      </p:sp>
      <p:sp>
        <p:nvSpPr>
          <p:cNvPr id="19" name="ZoneTexte 18">
            <a:extLst>
              <a:ext uri="{FF2B5EF4-FFF2-40B4-BE49-F238E27FC236}">
                <a16:creationId xmlns:a16="http://schemas.microsoft.com/office/drawing/2014/main" id="{0CC6737D-867F-A063-6D73-B51E131E5C08}"/>
              </a:ext>
            </a:extLst>
          </p:cNvPr>
          <p:cNvSpPr txBox="1"/>
          <p:nvPr/>
        </p:nvSpPr>
        <p:spPr>
          <a:xfrm>
            <a:off x="554232" y="1665683"/>
            <a:ext cx="6094902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400" dirty="0">
                <a:latin typeface="Montserrat" panose="00000500000000000000" pitchFamily="2" charset="0"/>
              </a:rPr>
              <a:t>Illustrations, photos, plans du projet… (1 à 4)</a:t>
            </a:r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070276AE-7947-7C2E-8334-E25550F84C2A}"/>
              </a:ext>
            </a:extLst>
          </p:cNvPr>
          <p:cNvSpPr txBox="1"/>
          <p:nvPr/>
        </p:nvSpPr>
        <p:spPr>
          <a:xfrm>
            <a:off x="6410036" y="1559271"/>
            <a:ext cx="609490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fr-FR"/>
            </a:defPPr>
            <a:lvl1pPr>
              <a:defRPr sz="1400">
                <a:latin typeface="Montserrat" panose="00000500000000000000" pitchFamily="2" charset="0"/>
              </a:defRPr>
            </a:lvl1pPr>
          </a:lstStyle>
          <a:p>
            <a:r>
              <a:rPr lang="fr-FR" dirty="0"/>
              <a:t>Présentation du projet </a:t>
            </a:r>
          </a:p>
          <a:p>
            <a:r>
              <a:rPr lang="fr-FR" dirty="0"/>
              <a:t>(objet, lieu, date, coût, MOA …)</a:t>
            </a:r>
          </a:p>
        </p:txBody>
      </p:sp>
      <p:sp>
        <p:nvSpPr>
          <p:cNvPr id="23" name="ZoneTexte 22">
            <a:extLst>
              <a:ext uri="{FF2B5EF4-FFF2-40B4-BE49-F238E27FC236}">
                <a16:creationId xmlns:a16="http://schemas.microsoft.com/office/drawing/2014/main" id="{EA1139FE-9BA5-DF76-D8B1-C3F6F125478A}"/>
              </a:ext>
            </a:extLst>
          </p:cNvPr>
          <p:cNvSpPr txBox="1"/>
          <p:nvPr/>
        </p:nvSpPr>
        <p:spPr>
          <a:xfrm>
            <a:off x="6410035" y="3954578"/>
            <a:ext cx="625278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fr-FR"/>
            </a:defPPr>
            <a:lvl1pPr>
              <a:defRPr sz="1400">
                <a:latin typeface="Montserrat" panose="00000500000000000000" pitchFamily="2" charset="0"/>
              </a:defRPr>
            </a:lvl1pPr>
          </a:lstStyle>
          <a:p>
            <a:r>
              <a:rPr lang="fr-FR" dirty="0"/>
              <a:t>Intérêt du projet vis-à-vis de la mission </a:t>
            </a:r>
          </a:p>
          <a:p>
            <a:r>
              <a:rPr lang="fr-FR" dirty="0"/>
              <a:t>(enjeux et spécificités …)</a:t>
            </a:r>
          </a:p>
        </p:txBody>
      </p:sp>
    </p:spTree>
    <p:extLst>
      <p:ext uri="{BB962C8B-B14F-4D97-AF65-F5344CB8AC3E}">
        <p14:creationId xmlns:p14="http://schemas.microsoft.com/office/powerpoint/2010/main" val="3603445712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Grand Paris Aménagement">
      <a:dk1>
        <a:srgbClr val="221454"/>
      </a:dk1>
      <a:lt1>
        <a:srgbClr val="FFFFFF"/>
      </a:lt1>
      <a:dk2>
        <a:srgbClr val="E95159"/>
      </a:dk2>
      <a:lt2>
        <a:srgbClr val="D6C3AB"/>
      </a:lt2>
      <a:accent1>
        <a:srgbClr val="7B9A82"/>
      </a:accent1>
      <a:accent2>
        <a:srgbClr val="FF5963"/>
      </a:accent2>
      <a:accent3>
        <a:srgbClr val="ACD7B8"/>
      </a:accent3>
      <a:accent4>
        <a:srgbClr val="512EC6"/>
      </a:accent4>
      <a:accent5>
        <a:srgbClr val="FFEACE"/>
      </a:accent5>
      <a:accent6>
        <a:srgbClr val="A53A40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Montages envisageables" id="{4185EB5D-7CD2-45E1-8C57-C02992010E50}" vid="{534ADC40-36A1-447E-9BB2-E96A29D1663A}"/>
    </a:ext>
  </a:extLst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856F05ABD59CB4BAB2979CCDAE48B4B" ma:contentTypeVersion="2" ma:contentTypeDescription="Crée un document." ma:contentTypeScope="" ma:versionID="121c787e0aad3d549faabd990b21a445">
  <xsd:schema xmlns:xsd="http://www.w3.org/2001/XMLSchema" xmlns:xs="http://www.w3.org/2001/XMLSchema" xmlns:p="http://schemas.microsoft.com/office/2006/metadata/properties" xmlns:ns2="52b8055c-6b31-466c-8b33-4436bacbb2be" targetNamespace="http://schemas.microsoft.com/office/2006/metadata/properties" ma:root="true" ma:fieldsID="6a8c92fdb16f60fe5c25e33345d61a6f" ns2:_="">
    <xsd:import namespace="52b8055c-6b31-466c-8b33-4436bacbb2b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2b8055c-6b31-466c-8b33-4436bacbb2b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F1A2E4E7-9739-4F0B-BFA4-6DD5F7DAD10B}">
  <ds:schemaRefs>
    <ds:schemaRef ds:uri="http://schemas.microsoft.com/office/infopath/2007/PartnerControls"/>
    <ds:schemaRef ds:uri="http://purl.org/dc/elements/1.1/"/>
    <ds:schemaRef ds:uri="http://schemas.openxmlformats.org/package/2006/metadata/core-properties"/>
    <ds:schemaRef ds:uri="52b8055c-6b31-466c-8b33-4436bacbb2be"/>
    <ds:schemaRef ds:uri="http://schemas.microsoft.com/office/2006/documentManagement/types"/>
    <ds:schemaRef ds:uri="http://www.w3.org/XML/1998/namespace"/>
    <ds:schemaRef ds:uri="http://schemas.microsoft.com/office/2006/metadata/properties"/>
    <ds:schemaRef ds:uri="http://purl.org/dc/dcmitype/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AF867D68-9061-4F45-81FC-1509DE825EDE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EF049512-1BB0-477A-A40C-E5C91F75ABF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52b8055c-6b31-466c-8b33-4436bacbb2b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Montages envisageables</Template>
  <TotalTime>2512</TotalTime>
  <Words>97</Words>
  <Application>Microsoft Office PowerPoint</Application>
  <PresentationFormat>Grand écran</PresentationFormat>
  <Paragraphs>11</Paragraphs>
  <Slides>2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</vt:i4>
      </vt:variant>
    </vt:vector>
  </HeadingPairs>
  <TitlesOfParts>
    <vt:vector size="8" baseType="lpstr">
      <vt:lpstr>Arial</vt:lpstr>
      <vt:lpstr>Calibri</vt:lpstr>
      <vt:lpstr>Courier New</vt:lpstr>
      <vt:lpstr>Marianne</vt:lpstr>
      <vt:lpstr>Montserrat</vt:lpstr>
      <vt:lpstr>Thème Office</vt:lpstr>
      <vt:lpstr>Marché de maîtrise d’œuvre des travaux de réhabilitation du parking silo PIR Est à Sevran (93)  CADRE DE PRESENTATION DES REFERENCES 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Montages pour la mutation du centre commercial BeauSevran</dc:title>
  <dc:creator>Anissa PECHEUX</dc:creator>
  <cp:lastModifiedBy>Julie KIFFER</cp:lastModifiedBy>
  <cp:revision>100</cp:revision>
  <dcterms:created xsi:type="dcterms:W3CDTF">2022-05-25T08:01:25Z</dcterms:created>
  <dcterms:modified xsi:type="dcterms:W3CDTF">2024-11-19T10:37:15Z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0x010100D856F05ABD59CB4BAB2979CCDAE48B4B</vt:lpwstr>
  </property>
</Properties>
</file>